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9" r:id="rId4"/>
    <p:sldId id="268" r:id="rId5"/>
    <p:sldId id="262" r:id="rId6"/>
    <p:sldId id="270" r:id="rId7"/>
    <p:sldId id="275" r:id="rId8"/>
    <p:sldId id="269" r:id="rId9"/>
    <p:sldId id="273" r:id="rId10"/>
    <p:sldId id="27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D718-5C9E-0F41-8F48-4EA387E4022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E2DE-F569-CB47-AE41-C8EBB0F4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will take about 10 minutes to make sure everyone has a chance to update their user profile in GPS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 this to be very useful when we launched</a:t>
            </a:r>
            <a:r>
              <a:rPr lang="en-US" baseline="0" dirty="0" smtClean="0"/>
              <a:t> the Consolidated Application and Strategic Plan last year.  It will help us to keep a log and see if there are a lot of the same questions that are coming in and how we can better address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80" y="3446398"/>
            <a:ext cx="8875835" cy="1713781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Vollkorn" charset="0"/>
                <a:ea typeface="Vollkorn" charset="0"/>
                <a:cs typeface="Vollkor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852" y="5292662"/>
            <a:ext cx="5156689" cy="41647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5496" y="5841622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4692" y="365126"/>
            <a:ext cx="1971675" cy="54729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5126"/>
            <a:ext cx="6397492" cy="54729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1709741"/>
            <a:ext cx="854501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4589466"/>
            <a:ext cx="8545013" cy="9321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9" y="1778734"/>
            <a:ext cx="4114800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778734"/>
            <a:ext cx="4113689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681163"/>
            <a:ext cx="41145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39" y="2505075"/>
            <a:ext cx="4114525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677" y="1681163"/>
            <a:ext cx="41148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2677" y="2505075"/>
            <a:ext cx="4114802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987428"/>
            <a:ext cx="482586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987430"/>
            <a:ext cx="4825866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723293"/>
            <a:ext cx="8527427" cy="41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7136" y="6356353"/>
            <a:ext cx="879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 i="0">
                <a:solidFill>
                  <a:schemeClr val="bg1"/>
                </a:solidFill>
                <a:latin typeface="Fira Sans Ultra" charset="0"/>
                <a:ea typeface="Fira Sans Ultra" charset="0"/>
                <a:cs typeface="Fira Sans Ultra" charset="0"/>
              </a:defRPr>
            </a:lvl1pPr>
          </a:lstStyle>
          <a:p>
            <a:fld id="{16630861-4318-414B-8E21-CA5F03E7B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4071"/>
          </a:solidFill>
          <a:latin typeface="Vollkorn" charset="0"/>
          <a:ea typeface="Vollkorn" charset="0"/>
          <a:cs typeface="Vollkorn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vdegps.k12.wv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amccoy@k12.wv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br>
              <a:rPr lang="en-US" dirty="0" smtClean="0"/>
            </a:br>
            <a:r>
              <a:rPr lang="en-US" dirty="0" smtClean="0"/>
              <a:t>WVDE GPS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4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WVDE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277816"/>
            <a:ext cx="8527427" cy="4149969"/>
          </a:xfrm>
        </p:spPr>
        <p:txBody>
          <a:bodyPr/>
          <a:lstStyle/>
          <a:p>
            <a:r>
              <a:rPr lang="en-US" dirty="0" smtClean="0"/>
              <a:t>Do not be afraid to reach out for help with the Contact WVDE.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/>
          </p:cNvPicPr>
          <p:nvPr/>
        </p:nvPicPr>
        <p:blipFill rotWithShape="1">
          <a:blip r:embed="rId3"/>
          <a:srcRect t="12346" r="84015" b="41882"/>
          <a:stretch/>
        </p:blipFill>
        <p:spPr bwMode="auto">
          <a:xfrm>
            <a:off x="1608993" y="2135837"/>
            <a:ext cx="4765430" cy="3297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1608992" y="4352192"/>
            <a:ext cx="914400" cy="316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578" y="5146431"/>
            <a:ext cx="914400" cy="316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856" y="1412022"/>
            <a:ext cx="2894740" cy="3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URL: </a:t>
            </a:r>
            <a:r>
              <a:rPr lang="en-US" dirty="0" smtClean="0">
                <a:hlinkClick r:id="rId2"/>
              </a:rPr>
              <a:t>https://wvdegps.k12.wv.us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Webtop</a:t>
            </a:r>
            <a:r>
              <a:rPr lang="en-US" dirty="0" smtClean="0"/>
              <a:t> Login (WVDE Authentication Portal)</a:t>
            </a:r>
          </a:p>
          <a:p>
            <a:r>
              <a:rPr lang="en-US" dirty="0" smtClean="0"/>
              <a:t>Name and email address will load from </a:t>
            </a:r>
            <a:r>
              <a:rPr lang="en-US" dirty="0" err="1" smtClean="0"/>
              <a:t>Webtop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2770" r="50898" b="17892"/>
          <a:stretch/>
        </p:blipFill>
        <p:spPr bwMode="auto">
          <a:xfrm>
            <a:off x="1401451" y="2889738"/>
            <a:ext cx="6322402" cy="2499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92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Accessing 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9" y="1778734"/>
            <a:ext cx="1632438" cy="3065828"/>
          </a:xfrm>
        </p:spPr>
        <p:txBody>
          <a:bodyPr/>
          <a:lstStyle/>
          <a:p>
            <a:r>
              <a:rPr lang="en-US" dirty="0" smtClean="0"/>
              <a:t>Click GPS Sign-In from left navigation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2" t="18398" r="95797" b="62430"/>
          <a:stretch/>
        </p:blipFill>
        <p:spPr bwMode="auto">
          <a:xfrm>
            <a:off x="471853" y="3036816"/>
            <a:ext cx="1532964" cy="1972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78367" y="1687637"/>
            <a:ext cx="3047999" cy="306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Upon Sign-on you will be redirected back to GPS as an authenticated user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1669" y="1778734"/>
            <a:ext cx="3047999" cy="306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rgbClr val="60636B"/>
                </a:solidFill>
                <a:latin typeface="Fira Sans" charset="0"/>
                <a:ea typeface="Fira Sans" charset="0"/>
                <a:cs typeface="Fira Sans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then be redirected to the </a:t>
            </a:r>
            <a:r>
              <a:rPr lang="en-US" dirty="0" err="1" smtClean="0"/>
              <a:t>Webtop</a:t>
            </a:r>
            <a:r>
              <a:rPr lang="en-US" dirty="0" smtClean="0"/>
              <a:t> Authentication Portal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8634" t="12757" r="68866" b="46914"/>
          <a:stretch/>
        </p:blipFill>
        <p:spPr bwMode="auto">
          <a:xfrm>
            <a:off x="3101485" y="3074131"/>
            <a:ext cx="2129938" cy="2122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-230" t="12346" r="95547" b="51851"/>
          <a:stretch/>
        </p:blipFill>
        <p:spPr bwMode="auto">
          <a:xfrm>
            <a:off x="6543296" y="3007556"/>
            <a:ext cx="1518139" cy="267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277819" y="4116595"/>
            <a:ext cx="17158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40845" y="4849363"/>
            <a:ext cx="1120837" cy="482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Announcements and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log into GPS the first screen you see should be the home page. </a:t>
            </a:r>
          </a:p>
          <a:p>
            <a:r>
              <a:rPr lang="en-US" dirty="0" smtClean="0"/>
              <a:t>We will have Announcements and Reminders on here for items that may need further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4373" r="50579" b="39094"/>
          <a:stretch/>
        </p:blipFill>
        <p:spPr bwMode="auto">
          <a:xfrm>
            <a:off x="390384" y="3159687"/>
            <a:ext cx="8344535" cy="2209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69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Modify User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169377"/>
            <a:ext cx="8527427" cy="45544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Click on your name to edit your phone / fax number</a:t>
            </a:r>
          </a:p>
          <a:p>
            <a:r>
              <a:rPr lang="en-US" dirty="0" smtClean="0"/>
              <a:t>Email address an name should be updated in </a:t>
            </a:r>
            <a:r>
              <a:rPr lang="en-US" dirty="0" err="1" smtClean="0"/>
              <a:t>Webtop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Click save once you have updated your phone / fax number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will make it easier for WVDE </a:t>
            </a:r>
            <a:r>
              <a:rPr lang="en-US" dirty="0"/>
              <a:t>t</a:t>
            </a:r>
            <a:r>
              <a:rPr lang="en-US" dirty="0" smtClean="0"/>
              <a:t>o reach out to the correct individual for any changes that need to be made to the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2346" r="70023" b="52461"/>
          <a:stretch/>
        </p:blipFill>
        <p:spPr bwMode="auto">
          <a:xfrm>
            <a:off x="878121" y="2272983"/>
            <a:ext cx="6435969" cy="2347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878121" y="4039823"/>
            <a:ext cx="826477" cy="167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151793"/>
            <a:ext cx="8527427" cy="4149969"/>
          </a:xfrm>
        </p:spPr>
        <p:txBody>
          <a:bodyPr/>
          <a:lstStyle/>
          <a:p>
            <a:r>
              <a:rPr lang="en-US" dirty="0" smtClean="0"/>
              <a:t>If you notice that your name or email is in GPS incorrectly please send an email to </a:t>
            </a:r>
            <a:r>
              <a:rPr lang="en-US" dirty="0" smtClean="0">
                <a:hlinkClick r:id="rId3"/>
              </a:rPr>
              <a:t>eamccoy@k12.wv.us</a:t>
            </a:r>
            <a:r>
              <a:rPr lang="en-US" dirty="0" smtClean="0"/>
              <a:t> and I will work with our WVEIS office in order to correct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Holder for LEA User Access Roles and Titles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91643"/>
              </p:ext>
            </p:extLst>
          </p:nvPr>
        </p:nvGraphicFramePr>
        <p:xfrm>
          <a:off x="298939" y="1310986"/>
          <a:ext cx="5937250" cy="224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3223859967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0038942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WVDEGPS User Role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Suggested WV Roles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93743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Early Literacy Update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Anyone who will be completing the application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13518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Early Literacy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person who will move the application into completed status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(only 1 per Application)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23905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Fiscal Representative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Treasurer or designee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307682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 Superintendent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LEA Superintendent or Agency Head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31555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74279"/>
              </p:ext>
            </p:extLst>
          </p:nvPr>
        </p:nvGraphicFramePr>
        <p:xfrm>
          <a:off x="2885941" y="3630784"/>
          <a:ext cx="5940425" cy="230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379731972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331673102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Consolidated Funding Application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254924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Early Literacy Update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999797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Early Literacy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Edit and Mark Complete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26369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Fiscal Representative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Edit and Give Fiscal Representative Approval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836981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 Superintendent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Edit and Give Superintendent Approval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76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0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86" y="1195754"/>
            <a:ext cx="8527427" cy="4149969"/>
          </a:xfrm>
        </p:spPr>
        <p:txBody>
          <a:bodyPr/>
          <a:lstStyle/>
          <a:p>
            <a:r>
              <a:rPr lang="en-US" dirty="0" smtClean="0"/>
              <a:t>The Address Book will show all individuals in your County that have roles assigned to GPS.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3992" r="69676" b="21399"/>
          <a:stretch/>
        </p:blipFill>
        <p:spPr bwMode="auto">
          <a:xfrm>
            <a:off x="1618517" y="1920935"/>
            <a:ext cx="6180260" cy="392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01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Reminder for the Time Out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090247"/>
            <a:ext cx="8527427" cy="4149969"/>
          </a:xfrm>
        </p:spPr>
        <p:txBody>
          <a:bodyPr/>
          <a:lstStyle/>
          <a:p>
            <a:r>
              <a:rPr lang="en-US" dirty="0"/>
              <a:t>WVDE GPS has a 60-minute time-out.  The time-out clock is beneath the main left-hand navigation menu.  The clock will reset every time you move to a new page or if you save the page you are working on.  There is no auto-save so be sure to not let the WVDE GPS time-out.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1934" r="93519" b="50617"/>
          <a:stretch/>
        </p:blipFill>
        <p:spPr bwMode="auto">
          <a:xfrm>
            <a:off x="3488524" y="2444080"/>
            <a:ext cx="2148255" cy="336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3566189" y="5064369"/>
            <a:ext cx="1277817" cy="650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9119"/>
      </p:ext>
    </p:extLst>
  </p:cSld>
  <p:clrMapOvr>
    <a:masterClrMapping/>
  </p:clrMapOvr>
</p:sld>
</file>

<file path=ppt/theme/theme1.xml><?xml version="1.0" encoding="utf-8"?>
<a:theme xmlns:a="http://schemas.openxmlformats.org/drawingml/2006/main" name="WVDE_2017Theme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_2017Theme2" id="{44F0BE6C-34C6-EC46-AFE6-CDB91FC5A479}" vid="{EC7969FB-EEA3-4642-839C-4BC218616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WVDE_2017Theme2</Template>
  <TotalTime>1615</TotalTime>
  <Words>464</Words>
  <Application>Microsoft Office PowerPoint</Application>
  <PresentationFormat>On-screen Show (4:3)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Fira Sans</vt:lpstr>
      <vt:lpstr>Fira Sans Ultra</vt:lpstr>
      <vt:lpstr>Times New Roman</vt:lpstr>
      <vt:lpstr>Vollkorn</vt:lpstr>
      <vt:lpstr>WVDE_2017Theme2</vt:lpstr>
      <vt:lpstr>Logging into  WVDE GPS </vt:lpstr>
      <vt:lpstr>Accessing the System</vt:lpstr>
      <vt:lpstr>Accessing the Site</vt:lpstr>
      <vt:lpstr>Announcements and Reminders</vt:lpstr>
      <vt:lpstr>Modify User Profile</vt:lpstr>
      <vt:lpstr>User Profile</vt:lpstr>
      <vt:lpstr>Spot Holder for LEA User Access Roles and Titles</vt:lpstr>
      <vt:lpstr>Address Book</vt:lpstr>
      <vt:lpstr>Reminder for the Time Out Clock</vt:lpstr>
      <vt:lpstr>Contact WVDE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Daniels</dc:creator>
  <cp:lastModifiedBy>Elizabeth McCoy</cp:lastModifiedBy>
  <cp:revision>31</cp:revision>
  <dcterms:created xsi:type="dcterms:W3CDTF">2017-05-08T14:21:19Z</dcterms:created>
  <dcterms:modified xsi:type="dcterms:W3CDTF">2018-05-01T11:53:34Z</dcterms:modified>
</cp:coreProperties>
</file>